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4" d="100"/>
          <a:sy n="34" d="100"/>
        </p:scale>
        <p:origin x="-78" y="-7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27D9E8-31AC-4082-962F-48F844C9FB64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6F0B5E-B241-443C-9CDC-EAD60C9EB0DC}">
      <dgm:prSet phldrT="[Текст]" custT="1"/>
      <dgm:spPr>
        <a:solidFill>
          <a:srgbClr val="7030A0"/>
        </a:solidFill>
      </dgm:spPr>
      <dgm:t>
        <a:bodyPr/>
        <a:lstStyle/>
        <a:p>
          <a:endParaRPr lang="ru-RU" sz="2100" dirty="0" smtClean="0"/>
        </a:p>
        <a:p>
          <a:r>
            <a:rPr lang="ru-RU" sz="2800" dirty="0" smtClean="0">
              <a:solidFill>
                <a:srgbClr val="FF0000"/>
              </a:solidFill>
            </a:rPr>
            <a:t>научиться бережно относиться к природе</a:t>
          </a:r>
          <a:endParaRPr lang="ru-RU" sz="2800" dirty="0">
            <a:solidFill>
              <a:srgbClr val="FF0000"/>
            </a:solidFill>
          </a:endParaRPr>
        </a:p>
      </dgm:t>
    </dgm:pt>
    <dgm:pt modelId="{124256B9-9142-430E-9C7A-AE3F31B77946}" type="parTrans" cxnId="{24849CDD-6D2A-400A-A813-0B476DA37AAB}">
      <dgm:prSet/>
      <dgm:spPr/>
      <dgm:t>
        <a:bodyPr/>
        <a:lstStyle/>
        <a:p>
          <a:endParaRPr lang="ru-RU"/>
        </a:p>
      </dgm:t>
    </dgm:pt>
    <dgm:pt modelId="{157B2D63-3FBE-49DE-B3F5-C00B14AACA72}" type="sibTrans" cxnId="{24849CDD-6D2A-400A-A813-0B476DA37AAB}">
      <dgm:prSet/>
      <dgm:spPr/>
      <dgm:t>
        <a:bodyPr/>
        <a:lstStyle/>
        <a:p>
          <a:endParaRPr lang="ru-RU"/>
        </a:p>
      </dgm:t>
    </dgm:pt>
    <dgm:pt modelId="{11FA3422-B7C6-4C9F-909E-9BDAF79ACAEA}">
      <dgm:prSet phldrT="[Текст]"/>
      <dgm:spPr>
        <a:solidFill>
          <a:srgbClr val="00B0F0"/>
        </a:solidFill>
      </dgm:spPr>
      <dgm:t>
        <a:bodyPr/>
        <a:lstStyle/>
        <a:p>
          <a:r>
            <a:rPr lang="ru-RU" dirty="0" smtClean="0"/>
            <a:t>Задача 1 </a:t>
          </a:r>
          <a:endParaRPr lang="ru-RU" dirty="0"/>
        </a:p>
      </dgm:t>
    </dgm:pt>
    <dgm:pt modelId="{E4F057E2-60BB-4908-9A60-354A88A134AA}" type="parTrans" cxnId="{758260EB-0B7E-4468-A8FD-57A5A934E55D}">
      <dgm:prSet/>
      <dgm:spPr/>
      <dgm:t>
        <a:bodyPr/>
        <a:lstStyle/>
        <a:p>
          <a:endParaRPr lang="ru-RU"/>
        </a:p>
      </dgm:t>
    </dgm:pt>
    <dgm:pt modelId="{AFEB64F4-C33F-4672-9E04-705A015792A7}" type="sibTrans" cxnId="{758260EB-0B7E-4468-A8FD-57A5A934E55D}">
      <dgm:prSet/>
      <dgm:spPr/>
      <dgm:t>
        <a:bodyPr/>
        <a:lstStyle/>
        <a:p>
          <a:endParaRPr lang="ru-RU"/>
        </a:p>
      </dgm:t>
    </dgm:pt>
    <dgm:pt modelId="{5127E47C-24ED-4ED1-8649-EBE6BCE5D0C5}">
      <dgm:prSet phldrT="[Текст]"/>
      <dgm:spPr>
        <a:solidFill>
          <a:srgbClr val="1AF61A"/>
        </a:solidFill>
      </dgm:spPr>
      <dgm:t>
        <a:bodyPr/>
        <a:lstStyle/>
        <a:p>
          <a:r>
            <a:rPr lang="ru-RU" dirty="0" smtClean="0"/>
            <a:t>Задача 2</a:t>
          </a:r>
          <a:endParaRPr lang="ru-RU" dirty="0"/>
        </a:p>
      </dgm:t>
    </dgm:pt>
    <dgm:pt modelId="{77A165A7-2043-4FBF-A441-761FE8DBEB87}" type="parTrans" cxnId="{9E65E7AE-6CC0-4E65-8745-316AC81B2A4E}">
      <dgm:prSet/>
      <dgm:spPr/>
      <dgm:t>
        <a:bodyPr/>
        <a:lstStyle/>
        <a:p>
          <a:endParaRPr lang="ru-RU"/>
        </a:p>
      </dgm:t>
    </dgm:pt>
    <dgm:pt modelId="{2698AD90-DD62-49B3-ADBC-3CE8ED8CDFCD}" type="sibTrans" cxnId="{9E65E7AE-6CC0-4E65-8745-316AC81B2A4E}">
      <dgm:prSet/>
      <dgm:spPr/>
      <dgm:t>
        <a:bodyPr/>
        <a:lstStyle/>
        <a:p>
          <a:endParaRPr lang="ru-RU"/>
        </a:p>
      </dgm:t>
    </dgm:pt>
    <dgm:pt modelId="{08081672-2AFF-4B42-9CBD-3A0AA206C2CC}" type="pres">
      <dgm:prSet presAssocID="{E427D9E8-31AC-4082-962F-48F844C9FB64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F9C824D8-1235-4AE8-8243-B9BA7B91D466}" type="pres">
      <dgm:prSet presAssocID="{A16F0B5E-B241-443C-9CDC-EAD60C9EB0DC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A741FA-50C2-4F88-9D51-9E589AF52E97}" type="pres">
      <dgm:prSet presAssocID="{A16F0B5E-B241-443C-9CDC-EAD60C9EB0DC}" presName="gear1srcNode" presStyleLbl="node1" presStyleIdx="0" presStyleCnt="3"/>
      <dgm:spPr/>
    </dgm:pt>
    <dgm:pt modelId="{BFA3E90A-427C-427F-8DE9-0D5751109E1D}" type="pres">
      <dgm:prSet presAssocID="{A16F0B5E-B241-443C-9CDC-EAD60C9EB0DC}" presName="gear1dstNode" presStyleLbl="node1" presStyleIdx="0" presStyleCnt="3"/>
      <dgm:spPr/>
    </dgm:pt>
    <dgm:pt modelId="{76E8DBF3-B80F-46A0-90D7-6623B0B83941}" type="pres">
      <dgm:prSet presAssocID="{11FA3422-B7C6-4C9F-909E-9BDAF79ACAEA}" presName="gear2" presStyleLbl="node1" presStyleIdx="1" presStyleCnt="3" custScaleX="97827" custScaleY="95422">
        <dgm:presLayoutVars>
          <dgm:chMax val="1"/>
          <dgm:bulletEnabled val="1"/>
        </dgm:presLayoutVars>
      </dgm:prSet>
      <dgm:spPr/>
    </dgm:pt>
    <dgm:pt modelId="{8B569540-0F6A-49A9-B52B-414EDB51CBC2}" type="pres">
      <dgm:prSet presAssocID="{11FA3422-B7C6-4C9F-909E-9BDAF79ACAEA}" presName="gear2srcNode" presStyleLbl="node1" presStyleIdx="1" presStyleCnt="3"/>
      <dgm:spPr/>
    </dgm:pt>
    <dgm:pt modelId="{AA94FF98-58EA-4F10-B488-D120D6618933}" type="pres">
      <dgm:prSet presAssocID="{11FA3422-B7C6-4C9F-909E-9BDAF79ACAEA}" presName="gear2dstNode" presStyleLbl="node1" presStyleIdx="1" presStyleCnt="3"/>
      <dgm:spPr/>
    </dgm:pt>
    <dgm:pt modelId="{592D53F8-7DFF-4BC8-BA3A-C31C62D6F1DB}" type="pres">
      <dgm:prSet presAssocID="{5127E47C-24ED-4ED1-8649-EBE6BCE5D0C5}" presName="gear3" presStyleLbl="node1" presStyleIdx="2" presStyleCnt="3" custLinFactNeighborX="26156" custLinFactNeighborY="-14106"/>
      <dgm:spPr/>
    </dgm:pt>
    <dgm:pt modelId="{8FE833D8-81C4-43BE-818F-045B7B4F452F}" type="pres">
      <dgm:prSet presAssocID="{5127E47C-24ED-4ED1-8649-EBE6BCE5D0C5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5FF437E7-74EC-4805-A125-3F2681603F97}" type="pres">
      <dgm:prSet presAssocID="{5127E47C-24ED-4ED1-8649-EBE6BCE5D0C5}" presName="gear3srcNode" presStyleLbl="node1" presStyleIdx="2" presStyleCnt="3"/>
      <dgm:spPr/>
    </dgm:pt>
    <dgm:pt modelId="{02CCEF3E-F0AD-458D-A4DC-2D12F7F729C0}" type="pres">
      <dgm:prSet presAssocID="{5127E47C-24ED-4ED1-8649-EBE6BCE5D0C5}" presName="gear3dstNode" presStyleLbl="node1" presStyleIdx="2" presStyleCnt="3"/>
      <dgm:spPr/>
    </dgm:pt>
    <dgm:pt modelId="{374C7AB0-8861-470C-83B4-C0A5C13C741D}" type="pres">
      <dgm:prSet presAssocID="{157B2D63-3FBE-49DE-B3F5-C00B14AACA72}" presName="connector1" presStyleLbl="sibTrans2D1" presStyleIdx="0" presStyleCnt="3"/>
      <dgm:spPr/>
    </dgm:pt>
    <dgm:pt modelId="{3293CE48-95C0-4AC4-8368-52CD3F1B3E50}" type="pres">
      <dgm:prSet presAssocID="{AFEB64F4-C33F-4672-9E04-705A015792A7}" presName="connector2" presStyleLbl="sibTrans2D1" presStyleIdx="1" presStyleCnt="3"/>
      <dgm:spPr/>
    </dgm:pt>
    <dgm:pt modelId="{81D28DDD-E11A-43AD-8E4D-30262E84C398}" type="pres">
      <dgm:prSet presAssocID="{2698AD90-DD62-49B3-ADBC-3CE8ED8CDFCD}" presName="connector3" presStyleLbl="sibTrans2D1" presStyleIdx="2" presStyleCnt="3"/>
      <dgm:spPr/>
    </dgm:pt>
  </dgm:ptLst>
  <dgm:cxnLst>
    <dgm:cxn modelId="{3F669D12-AC58-4C65-8288-556D326E78F4}" type="presOf" srcId="{5127E47C-24ED-4ED1-8649-EBE6BCE5D0C5}" destId="{02CCEF3E-F0AD-458D-A4DC-2D12F7F729C0}" srcOrd="3" destOrd="0" presId="urn:microsoft.com/office/officeart/2005/8/layout/gear1"/>
    <dgm:cxn modelId="{1A7273F2-BE21-40E5-BA27-DBB96F074C9A}" type="presOf" srcId="{11FA3422-B7C6-4C9F-909E-9BDAF79ACAEA}" destId="{AA94FF98-58EA-4F10-B488-D120D6618933}" srcOrd="2" destOrd="0" presId="urn:microsoft.com/office/officeart/2005/8/layout/gear1"/>
    <dgm:cxn modelId="{450DFE92-983F-468D-B3FF-9F2ED9FB0CDC}" type="presOf" srcId="{A16F0B5E-B241-443C-9CDC-EAD60C9EB0DC}" destId="{BFA3E90A-427C-427F-8DE9-0D5751109E1D}" srcOrd="2" destOrd="0" presId="urn:microsoft.com/office/officeart/2005/8/layout/gear1"/>
    <dgm:cxn modelId="{7B43AFF8-4D0D-4783-AF59-DC942E8964E2}" type="presOf" srcId="{A16F0B5E-B241-443C-9CDC-EAD60C9EB0DC}" destId="{B4A741FA-50C2-4F88-9D51-9E589AF52E97}" srcOrd="1" destOrd="0" presId="urn:microsoft.com/office/officeart/2005/8/layout/gear1"/>
    <dgm:cxn modelId="{57DD157F-F0E9-402B-932D-41D6FA9E03F2}" type="presOf" srcId="{5127E47C-24ED-4ED1-8649-EBE6BCE5D0C5}" destId="{592D53F8-7DFF-4BC8-BA3A-C31C62D6F1DB}" srcOrd="0" destOrd="0" presId="urn:microsoft.com/office/officeart/2005/8/layout/gear1"/>
    <dgm:cxn modelId="{C561E78C-FA8C-4D9A-A2EC-0B104F7D8E19}" type="presOf" srcId="{157B2D63-3FBE-49DE-B3F5-C00B14AACA72}" destId="{374C7AB0-8861-470C-83B4-C0A5C13C741D}" srcOrd="0" destOrd="0" presId="urn:microsoft.com/office/officeart/2005/8/layout/gear1"/>
    <dgm:cxn modelId="{307B260D-83DB-472C-AC2D-4729CD680B95}" type="presOf" srcId="{A16F0B5E-B241-443C-9CDC-EAD60C9EB0DC}" destId="{F9C824D8-1235-4AE8-8243-B9BA7B91D466}" srcOrd="0" destOrd="0" presId="urn:microsoft.com/office/officeart/2005/8/layout/gear1"/>
    <dgm:cxn modelId="{718304C5-34C7-478B-8814-DB82792A0BAF}" type="presOf" srcId="{11FA3422-B7C6-4C9F-909E-9BDAF79ACAEA}" destId="{8B569540-0F6A-49A9-B52B-414EDB51CBC2}" srcOrd="1" destOrd="0" presId="urn:microsoft.com/office/officeart/2005/8/layout/gear1"/>
    <dgm:cxn modelId="{E9DDA2CC-EEF4-4BBA-A061-414F8B32751A}" type="presOf" srcId="{5127E47C-24ED-4ED1-8649-EBE6BCE5D0C5}" destId="{5FF437E7-74EC-4805-A125-3F2681603F97}" srcOrd="2" destOrd="0" presId="urn:microsoft.com/office/officeart/2005/8/layout/gear1"/>
    <dgm:cxn modelId="{24849CDD-6D2A-400A-A813-0B476DA37AAB}" srcId="{E427D9E8-31AC-4082-962F-48F844C9FB64}" destId="{A16F0B5E-B241-443C-9CDC-EAD60C9EB0DC}" srcOrd="0" destOrd="0" parTransId="{124256B9-9142-430E-9C7A-AE3F31B77946}" sibTransId="{157B2D63-3FBE-49DE-B3F5-C00B14AACA72}"/>
    <dgm:cxn modelId="{72774859-4935-4A97-8CBA-3131AA829198}" type="presOf" srcId="{11FA3422-B7C6-4C9F-909E-9BDAF79ACAEA}" destId="{76E8DBF3-B80F-46A0-90D7-6623B0B83941}" srcOrd="0" destOrd="0" presId="urn:microsoft.com/office/officeart/2005/8/layout/gear1"/>
    <dgm:cxn modelId="{0982746A-E84B-45FA-B468-B7D920295E49}" type="presOf" srcId="{AFEB64F4-C33F-4672-9E04-705A015792A7}" destId="{3293CE48-95C0-4AC4-8368-52CD3F1B3E50}" srcOrd="0" destOrd="0" presId="urn:microsoft.com/office/officeart/2005/8/layout/gear1"/>
    <dgm:cxn modelId="{AA6CC852-7085-49EF-9F8E-85400DA7C808}" type="presOf" srcId="{E427D9E8-31AC-4082-962F-48F844C9FB64}" destId="{08081672-2AFF-4B42-9CBD-3A0AA206C2CC}" srcOrd="0" destOrd="0" presId="urn:microsoft.com/office/officeart/2005/8/layout/gear1"/>
    <dgm:cxn modelId="{9E65E7AE-6CC0-4E65-8745-316AC81B2A4E}" srcId="{E427D9E8-31AC-4082-962F-48F844C9FB64}" destId="{5127E47C-24ED-4ED1-8649-EBE6BCE5D0C5}" srcOrd="2" destOrd="0" parTransId="{77A165A7-2043-4FBF-A441-761FE8DBEB87}" sibTransId="{2698AD90-DD62-49B3-ADBC-3CE8ED8CDFCD}"/>
    <dgm:cxn modelId="{00009FC7-034E-43B1-AA38-8D02C8304899}" type="presOf" srcId="{5127E47C-24ED-4ED1-8649-EBE6BCE5D0C5}" destId="{8FE833D8-81C4-43BE-818F-045B7B4F452F}" srcOrd="1" destOrd="0" presId="urn:microsoft.com/office/officeart/2005/8/layout/gear1"/>
    <dgm:cxn modelId="{758260EB-0B7E-4468-A8FD-57A5A934E55D}" srcId="{E427D9E8-31AC-4082-962F-48F844C9FB64}" destId="{11FA3422-B7C6-4C9F-909E-9BDAF79ACAEA}" srcOrd="1" destOrd="0" parTransId="{E4F057E2-60BB-4908-9A60-354A88A134AA}" sibTransId="{AFEB64F4-C33F-4672-9E04-705A015792A7}"/>
    <dgm:cxn modelId="{694E421B-2A9E-40FF-85FC-634CFA71E6F4}" type="presOf" srcId="{2698AD90-DD62-49B3-ADBC-3CE8ED8CDFCD}" destId="{81D28DDD-E11A-43AD-8E4D-30262E84C398}" srcOrd="0" destOrd="0" presId="urn:microsoft.com/office/officeart/2005/8/layout/gear1"/>
    <dgm:cxn modelId="{3AD0FAEA-5AE6-4AB7-AEE2-DFDE430D9F0F}" type="presParOf" srcId="{08081672-2AFF-4B42-9CBD-3A0AA206C2CC}" destId="{F9C824D8-1235-4AE8-8243-B9BA7B91D466}" srcOrd="0" destOrd="0" presId="urn:microsoft.com/office/officeart/2005/8/layout/gear1"/>
    <dgm:cxn modelId="{1C4C575C-87CA-421F-8D2B-8418C133BCFF}" type="presParOf" srcId="{08081672-2AFF-4B42-9CBD-3A0AA206C2CC}" destId="{B4A741FA-50C2-4F88-9D51-9E589AF52E97}" srcOrd="1" destOrd="0" presId="urn:microsoft.com/office/officeart/2005/8/layout/gear1"/>
    <dgm:cxn modelId="{5FA2D755-84B0-44DF-96F1-F18B8CABDB8D}" type="presParOf" srcId="{08081672-2AFF-4B42-9CBD-3A0AA206C2CC}" destId="{BFA3E90A-427C-427F-8DE9-0D5751109E1D}" srcOrd="2" destOrd="0" presId="urn:microsoft.com/office/officeart/2005/8/layout/gear1"/>
    <dgm:cxn modelId="{5324B640-5017-4385-A6D7-888A5BB585B2}" type="presParOf" srcId="{08081672-2AFF-4B42-9CBD-3A0AA206C2CC}" destId="{76E8DBF3-B80F-46A0-90D7-6623B0B83941}" srcOrd="3" destOrd="0" presId="urn:microsoft.com/office/officeart/2005/8/layout/gear1"/>
    <dgm:cxn modelId="{F97E2C94-566B-43BE-A2B7-D6C0328D8D71}" type="presParOf" srcId="{08081672-2AFF-4B42-9CBD-3A0AA206C2CC}" destId="{8B569540-0F6A-49A9-B52B-414EDB51CBC2}" srcOrd="4" destOrd="0" presId="urn:microsoft.com/office/officeart/2005/8/layout/gear1"/>
    <dgm:cxn modelId="{2D51471D-1DFC-4648-89D5-05674BDA5D4B}" type="presParOf" srcId="{08081672-2AFF-4B42-9CBD-3A0AA206C2CC}" destId="{AA94FF98-58EA-4F10-B488-D120D6618933}" srcOrd="5" destOrd="0" presId="urn:microsoft.com/office/officeart/2005/8/layout/gear1"/>
    <dgm:cxn modelId="{56332307-8D6B-4378-BD9F-36C9403CB2FA}" type="presParOf" srcId="{08081672-2AFF-4B42-9CBD-3A0AA206C2CC}" destId="{592D53F8-7DFF-4BC8-BA3A-C31C62D6F1DB}" srcOrd="6" destOrd="0" presId="urn:microsoft.com/office/officeart/2005/8/layout/gear1"/>
    <dgm:cxn modelId="{51E34AE1-579C-49EA-A185-E407AFA0CAE5}" type="presParOf" srcId="{08081672-2AFF-4B42-9CBD-3A0AA206C2CC}" destId="{8FE833D8-81C4-43BE-818F-045B7B4F452F}" srcOrd="7" destOrd="0" presId="urn:microsoft.com/office/officeart/2005/8/layout/gear1"/>
    <dgm:cxn modelId="{AF33B303-FC1D-44B9-A1BE-E1AEDC252E36}" type="presParOf" srcId="{08081672-2AFF-4B42-9CBD-3A0AA206C2CC}" destId="{5FF437E7-74EC-4805-A125-3F2681603F97}" srcOrd="8" destOrd="0" presId="urn:microsoft.com/office/officeart/2005/8/layout/gear1"/>
    <dgm:cxn modelId="{23BFB2B5-726F-4849-88D5-39854D5AEAAC}" type="presParOf" srcId="{08081672-2AFF-4B42-9CBD-3A0AA206C2CC}" destId="{02CCEF3E-F0AD-458D-A4DC-2D12F7F729C0}" srcOrd="9" destOrd="0" presId="urn:microsoft.com/office/officeart/2005/8/layout/gear1"/>
    <dgm:cxn modelId="{205A89A7-9098-48F6-97E2-A17C6074983D}" type="presParOf" srcId="{08081672-2AFF-4B42-9CBD-3A0AA206C2CC}" destId="{374C7AB0-8861-470C-83B4-C0A5C13C741D}" srcOrd="10" destOrd="0" presId="urn:microsoft.com/office/officeart/2005/8/layout/gear1"/>
    <dgm:cxn modelId="{BA5B89DE-D5C1-47D3-AB8A-61A49A2DB8F0}" type="presParOf" srcId="{08081672-2AFF-4B42-9CBD-3A0AA206C2CC}" destId="{3293CE48-95C0-4AC4-8368-52CD3F1B3E50}" srcOrd="11" destOrd="0" presId="urn:microsoft.com/office/officeart/2005/8/layout/gear1"/>
    <dgm:cxn modelId="{6ECC4705-AE2B-4B72-B769-DFA76DEB541E}" type="presParOf" srcId="{08081672-2AFF-4B42-9CBD-3A0AA206C2CC}" destId="{81D28DDD-E11A-43AD-8E4D-30262E84C398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27D9E8-31AC-4082-962F-48F844C9FB64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6F0B5E-B241-443C-9CDC-EAD60C9EB0DC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/>
            <a:t>: </a:t>
          </a:r>
          <a:r>
            <a:rPr lang="ru-RU" dirty="0" smtClean="0">
              <a:solidFill>
                <a:srgbClr val="FF0000"/>
              </a:solidFill>
            </a:rPr>
            <a:t>научиться  бережно относиться к природе</a:t>
          </a:r>
          <a:endParaRPr lang="ru-RU" dirty="0">
            <a:solidFill>
              <a:srgbClr val="FF0000"/>
            </a:solidFill>
          </a:endParaRPr>
        </a:p>
      </dgm:t>
    </dgm:pt>
    <dgm:pt modelId="{124256B9-9142-430E-9C7A-AE3F31B77946}" type="parTrans" cxnId="{24849CDD-6D2A-400A-A813-0B476DA37AAB}">
      <dgm:prSet/>
      <dgm:spPr/>
      <dgm:t>
        <a:bodyPr/>
        <a:lstStyle/>
        <a:p>
          <a:endParaRPr lang="ru-RU"/>
        </a:p>
      </dgm:t>
    </dgm:pt>
    <dgm:pt modelId="{157B2D63-3FBE-49DE-B3F5-C00B14AACA72}" type="sibTrans" cxnId="{24849CDD-6D2A-400A-A813-0B476DA37AAB}">
      <dgm:prSet/>
      <dgm:spPr/>
      <dgm:t>
        <a:bodyPr/>
        <a:lstStyle/>
        <a:p>
          <a:endParaRPr lang="ru-RU"/>
        </a:p>
      </dgm:t>
    </dgm:pt>
    <dgm:pt modelId="{11FA3422-B7C6-4C9F-909E-9BDAF79ACAEA}">
      <dgm:prSet phldrT="[Текст]"/>
      <dgm:spPr>
        <a:solidFill>
          <a:srgbClr val="00B0F0"/>
        </a:solidFill>
      </dgm:spPr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Расширять  кругозор  </a:t>
          </a:r>
          <a:endParaRPr lang="ru-RU" dirty="0">
            <a:solidFill>
              <a:srgbClr val="FF0000"/>
            </a:solidFill>
          </a:endParaRPr>
        </a:p>
      </dgm:t>
    </dgm:pt>
    <dgm:pt modelId="{E4F057E2-60BB-4908-9A60-354A88A134AA}" type="parTrans" cxnId="{758260EB-0B7E-4468-A8FD-57A5A934E55D}">
      <dgm:prSet/>
      <dgm:spPr/>
      <dgm:t>
        <a:bodyPr/>
        <a:lstStyle/>
        <a:p>
          <a:endParaRPr lang="ru-RU"/>
        </a:p>
      </dgm:t>
    </dgm:pt>
    <dgm:pt modelId="{AFEB64F4-C33F-4672-9E04-705A015792A7}" type="sibTrans" cxnId="{758260EB-0B7E-4468-A8FD-57A5A934E55D}">
      <dgm:prSet/>
      <dgm:spPr/>
      <dgm:t>
        <a:bodyPr/>
        <a:lstStyle/>
        <a:p>
          <a:endParaRPr lang="ru-RU"/>
        </a:p>
      </dgm:t>
    </dgm:pt>
    <dgm:pt modelId="{5127E47C-24ED-4ED1-8649-EBE6BCE5D0C5}">
      <dgm:prSet phldrT="[Текст]"/>
      <dgm:spPr>
        <a:solidFill>
          <a:srgbClr val="1AF61A"/>
        </a:solidFill>
      </dgm:spPr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Научиться любить природу родного края</a:t>
          </a:r>
          <a:endParaRPr lang="ru-RU" dirty="0">
            <a:solidFill>
              <a:srgbClr val="FF0000"/>
            </a:solidFill>
          </a:endParaRPr>
        </a:p>
      </dgm:t>
    </dgm:pt>
    <dgm:pt modelId="{77A165A7-2043-4FBF-A441-761FE8DBEB87}" type="parTrans" cxnId="{9E65E7AE-6CC0-4E65-8745-316AC81B2A4E}">
      <dgm:prSet/>
      <dgm:spPr/>
      <dgm:t>
        <a:bodyPr/>
        <a:lstStyle/>
        <a:p>
          <a:endParaRPr lang="ru-RU"/>
        </a:p>
      </dgm:t>
    </dgm:pt>
    <dgm:pt modelId="{2698AD90-DD62-49B3-ADBC-3CE8ED8CDFCD}" type="sibTrans" cxnId="{9E65E7AE-6CC0-4E65-8745-316AC81B2A4E}">
      <dgm:prSet/>
      <dgm:spPr/>
      <dgm:t>
        <a:bodyPr/>
        <a:lstStyle/>
        <a:p>
          <a:endParaRPr lang="ru-RU"/>
        </a:p>
      </dgm:t>
    </dgm:pt>
    <dgm:pt modelId="{DFAA323C-F820-4F65-B334-F7970B9EECA7}">
      <dgm:prSet/>
      <dgm:spPr/>
    </dgm:pt>
    <dgm:pt modelId="{E85939C3-7F1E-4E1F-B1D6-D71B476558AF}" type="parTrans" cxnId="{0728D85D-32F1-41EF-8453-4C1CAEA607DB}">
      <dgm:prSet/>
      <dgm:spPr/>
      <dgm:t>
        <a:bodyPr/>
        <a:lstStyle/>
        <a:p>
          <a:endParaRPr lang="ru-RU"/>
        </a:p>
      </dgm:t>
    </dgm:pt>
    <dgm:pt modelId="{BFCE5F49-E3E5-4540-9AA6-89FF5FE0224F}" type="sibTrans" cxnId="{0728D85D-32F1-41EF-8453-4C1CAEA607DB}">
      <dgm:prSet/>
      <dgm:spPr/>
      <dgm:t>
        <a:bodyPr/>
        <a:lstStyle/>
        <a:p>
          <a:endParaRPr lang="ru-RU"/>
        </a:p>
      </dgm:t>
    </dgm:pt>
    <dgm:pt modelId="{798606FD-ECB3-4EF7-A483-D8AB6497DE64}">
      <dgm:prSet/>
      <dgm:spPr/>
    </dgm:pt>
    <dgm:pt modelId="{1EB27D84-C6B9-4F6D-BF69-20147C44E11A}" type="parTrans" cxnId="{33A59A42-4614-48B5-A751-7C8E5BD83434}">
      <dgm:prSet/>
      <dgm:spPr/>
      <dgm:t>
        <a:bodyPr/>
        <a:lstStyle/>
        <a:p>
          <a:endParaRPr lang="ru-RU"/>
        </a:p>
      </dgm:t>
    </dgm:pt>
    <dgm:pt modelId="{B6A66A22-F1AF-4034-9D05-81AAE8E80A6F}" type="sibTrans" cxnId="{33A59A42-4614-48B5-A751-7C8E5BD83434}">
      <dgm:prSet/>
      <dgm:spPr/>
      <dgm:t>
        <a:bodyPr/>
        <a:lstStyle/>
        <a:p>
          <a:endParaRPr lang="ru-RU"/>
        </a:p>
      </dgm:t>
    </dgm:pt>
    <dgm:pt modelId="{08081672-2AFF-4B42-9CBD-3A0AA206C2CC}" type="pres">
      <dgm:prSet presAssocID="{E427D9E8-31AC-4082-962F-48F844C9FB64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F9C824D8-1235-4AE8-8243-B9BA7B91D466}" type="pres">
      <dgm:prSet presAssocID="{A16F0B5E-B241-443C-9CDC-EAD60C9EB0DC}" presName="gear1" presStyleLbl="node1" presStyleIdx="0" presStyleCnt="3" custLinFactNeighborX="23660" custLinFactNeighborY="-198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A741FA-50C2-4F88-9D51-9E589AF52E97}" type="pres">
      <dgm:prSet presAssocID="{A16F0B5E-B241-443C-9CDC-EAD60C9EB0DC}" presName="gear1srcNode" presStyleLbl="node1" presStyleIdx="0" presStyleCnt="3"/>
      <dgm:spPr/>
    </dgm:pt>
    <dgm:pt modelId="{BFA3E90A-427C-427F-8DE9-0D5751109E1D}" type="pres">
      <dgm:prSet presAssocID="{A16F0B5E-B241-443C-9CDC-EAD60C9EB0DC}" presName="gear1dstNode" presStyleLbl="node1" presStyleIdx="0" presStyleCnt="3"/>
      <dgm:spPr/>
    </dgm:pt>
    <dgm:pt modelId="{76E8DBF3-B80F-46A0-90D7-6623B0B83941}" type="pres">
      <dgm:prSet presAssocID="{11FA3422-B7C6-4C9F-909E-9BDAF79ACAEA}" presName="gear2" presStyleLbl="node1" presStyleIdx="1" presStyleCnt="3" custScaleX="127948" custScaleY="130821" custLinFactNeighborX="16855" custLinFactNeighborY="421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569540-0F6A-49A9-B52B-414EDB51CBC2}" type="pres">
      <dgm:prSet presAssocID="{11FA3422-B7C6-4C9F-909E-9BDAF79ACAEA}" presName="gear2srcNode" presStyleLbl="node1" presStyleIdx="1" presStyleCnt="3"/>
      <dgm:spPr/>
    </dgm:pt>
    <dgm:pt modelId="{AA94FF98-58EA-4F10-B488-D120D6618933}" type="pres">
      <dgm:prSet presAssocID="{11FA3422-B7C6-4C9F-909E-9BDAF79ACAEA}" presName="gear2dstNode" presStyleLbl="node1" presStyleIdx="1" presStyleCnt="3"/>
      <dgm:spPr/>
    </dgm:pt>
    <dgm:pt modelId="{592D53F8-7DFF-4BC8-BA3A-C31C62D6F1DB}" type="pres">
      <dgm:prSet presAssocID="{5127E47C-24ED-4ED1-8649-EBE6BCE5D0C5}" presName="gear3" presStyleLbl="node1" presStyleIdx="2" presStyleCnt="3" custScaleX="128023" custScaleY="125664" custLinFactNeighborX="71784" custLinFactNeighborY="-7690"/>
      <dgm:spPr/>
      <dgm:t>
        <a:bodyPr/>
        <a:lstStyle/>
        <a:p>
          <a:endParaRPr lang="ru-RU"/>
        </a:p>
      </dgm:t>
    </dgm:pt>
    <dgm:pt modelId="{8FE833D8-81C4-43BE-818F-045B7B4F452F}" type="pres">
      <dgm:prSet presAssocID="{5127E47C-24ED-4ED1-8649-EBE6BCE5D0C5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F437E7-74EC-4805-A125-3F2681603F97}" type="pres">
      <dgm:prSet presAssocID="{5127E47C-24ED-4ED1-8649-EBE6BCE5D0C5}" presName="gear3srcNode" presStyleLbl="node1" presStyleIdx="2" presStyleCnt="3"/>
      <dgm:spPr/>
    </dgm:pt>
    <dgm:pt modelId="{02CCEF3E-F0AD-458D-A4DC-2D12F7F729C0}" type="pres">
      <dgm:prSet presAssocID="{5127E47C-24ED-4ED1-8649-EBE6BCE5D0C5}" presName="gear3dstNode" presStyleLbl="node1" presStyleIdx="2" presStyleCnt="3"/>
      <dgm:spPr/>
    </dgm:pt>
    <dgm:pt modelId="{374C7AB0-8861-470C-83B4-C0A5C13C741D}" type="pres">
      <dgm:prSet presAssocID="{157B2D63-3FBE-49DE-B3F5-C00B14AACA72}" presName="connector1" presStyleLbl="sibTrans2D1" presStyleIdx="0" presStyleCnt="3"/>
      <dgm:spPr/>
    </dgm:pt>
    <dgm:pt modelId="{3293CE48-95C0-4AC4-8368-52CD3F1B3E50}" type="pres">
      <dgm:prSet presAssocID="{AFEB64F4-C33F-4672-9E04-705A015792A7}" presName="connector2" presStyleLbl="sibTrans2D1" presStyleIdx="1" presStyleCnt="3"/>
      <dgm:spPr/>
    </dgm:pt>
    <dgm:pt modelId="{81D28DDD-E11A-43AD-8E4D-30262E84C398}" type="pres">
      <dgm:prSet presAssocID="{2698AD90-DD62-49B3-ADBC-3CE8ED8CDFCD}" presName="connector3" presStyleLbl="sibTrans2D1" presStyleIdx="2" presStyleCnt="3"/>
      <dgm:spPr/>
    </dgm:pt>
  </dgm:ptLst>
  <dgm:cxnLst>
    <dgm:cxn modelId="{A11A4C38-A0B8-47A0-AE00-BE5F11D51310}" type="presOf" srcId="{AFEB64F4-C33F-4672-9E04-705A015792A7}" destId="{3293CE48-95C0-4AC4-8368-52CD3F1B3E50}" srcOrd="0" destOrd="0" presId="urn:microsoft.com/office/officeart/2005/8/layout/gear1"/>
    <dgm:cxn modelId="{2DA809E9-DA16-4E82-A718-D00CB0BB01FB}" type="presOf" srcId="{5127E47C-24ED-4ED1-8649-EBE6BCE5D0C5}" destId="{592D53F8-7DFF-4BC8-BA3A-C31C62D6F1DB}" srcOrd="0" destOrd="0" presId="urn:microsoft.com/office/officeart/2005/8/layout/gear1"/>
    <dgm:cxn modelId="{0728D85D-32F1-41EF-8453-4C1CAEA607DB}" srcId="{E427D9E8-31AC-4082-962F-48F844C9FB64}" destId="{DFAA323C-F820-4F65-B334-F7970B9EECA7}" srcOrd="4" destOrd="0" parTransId="{E85939C3-7F1E-4E1F-B1D6-D71B476558AF}" sibTransId="{BFCE5F49-E3E5-4540-9AA6-89FF5FE0224F}"/>
    <dgm:cxn modelId="{24849CDD-6D2A-400A-A813-0B476DA37AAB}" srcId="{E427D9E8-31AC-4082-962F-48F844C9FB64}" destId="{A16F0B5E-B241-443C-9CDC-EAD60C9EB0DC}" srcOrd="0" destOrd="0" parTransId="{124256B9-9142-430E-9C7A-AE3F31B77946}" sibTransId="{157B2D63-3FBE-49DE-B3F5-C00B14AACA72}"/>
    <dgm:cxn modelId="{84A9DFDC-5A7A-4584-AC7D-4FE67BCA58DF}" type="presOf" srcId="{5127E47C-24ED-4ED1-8649-EBE6BCE5D0C5}" destId="{5FF437E7-74EC-4805-A125-3F2681603F97}" srcOrd="2" destOrd="0" presId="urn:microsoft.com/office/officeart/2005/8/layout/gear1"/>
    <dgm:cxn modelId="{D3AB019D-C65E-4EAB-84E7-FDC0E3A6E96C}" type="presOf" srcId="{11FA3422-B7C6-4C9F-909E-9BDAF79ACAEA}" destId="{8B569540-0F6A-49A9-B52B-414EDB51CBC2}" srcOrd="1" destOrd="0" presId="urn:microsoft.com/office/officeart/2005/8/layout/gear1"/>
    <dgm:cxn modelId="{33A59A42-4614-48B5-A751-7C8E5BD83434}" srcId="{E427D9E8-31AC-4082-962F-48F844C9FB64}" destId="{798606FD-ECB3-4EF7-A483-D8AB6497DE64}" srcOrd="3" destOrd="0" parTransId="{1EB27D84-C6B9-4F6D-BF69-20147C44E11A}" sibTransId="{B6A66A22-F1AF-4034-9D05-81AAE8E80A6F}"/>
    <dgm:cxn modelId="{3C2322B6-2CB4-4FE6-BD62-75001C9261E6}" type="presOf" srcId="{2698AD90-DD62-49B3-ADBC-3CE8ED8CDFCD}" destId="{81D28DDD-E11A-43AD-8E4D-30262E84C398}" srcOrd="0" destOrd="0" presId="urn:microsoft.com/office/officeart/2005/8/layout/gear1"/>
    <dgm:cxn modelId="{663F6B28-3930-4858-9DAB-AD456F8F639E}" type="presOf" srcId="{5127E47C-24ED-4ED1-8649-EBE6BCE5D0C5}" destId="{02CCEF3E-F0AD-458D-A4DC-2D12F7F729C0}" srcOrd="3" destOrd="0" presId="urn:microsoft.com/office/officeart/2005/8/layout/gear1"/>
    <dgm:cxn modelId="{7B36151F-23DE-45F6-9975-D489A4B2562D}" type="presOf" srcId="{A16F0B5E-B241-443C-9CDC-EAD60C9EB0DC}" destId="{BFA3E90A-427C-427F-8DE9-0D5751109E1D}" srcOrd="2" destOrd="0" presId="urn:microsoft.com/office/officeart/2005/8/layout/gear1"/>
    <dgm:cxn modelId="{9E65E7AE-6CC0-4E65-8745-316AC81B2A4E}" srcId="{E427D9E8-31AC-4082-962F-48F844C9FB64}" destId="{5127E47C-24ED-4ED1-8649-EBE6BCE5D0C5}" srcOrd="2" destOrd="0" parTransId="{77A165A7-2043-4FBF-A441-761FE8DBEB87}" sibTransId="{2698AD90-DD62-49B3-ADBC-3CE8ED8CDFCD}"/>
    <dgm:cxn modelId="{92860E39-E2D6-4BC9-80DA-2708DEBA5D93}" type="presOf" srcId="{157B2D63-3FBE-49DE-B3F5-C00B14AACA72}" destId="{374C7AB0-8861-470C-83B4-C0A5C13C741D}" srcOrd="0" destOrd="0" presId="urn:microsoft.com/office/officeart/2005/8/layout/gear1"/>
    <dgm:cxn modelId="{362D3480-0A1F-4CC8-80E5-0EA9EE5727CC}" type="presOf" srcId="{11FA3422-B7C6-4C9F-909E-9BDAF79ACAEA}" destId="{AA94FF98-58EA-4F10-B488-D120D6618933}" srcOrd="2" destOrd="0" presId="urn:microsoft.com/office/officeart/2005/8/layout/gear1"/>
    <dgm:cxn modelId="{D0024052-1B39-4727-8C5D-398A7A868421}" type="presOf" srcId="{A16F0B5E-B241-443C-9CDC-EAD60C9EB0DC}" destId="{F9C824D8-1235-4AE8-8243-B9BA7B91D466}" srcOrd="0" destOrd="0" presId="urn:microsoft.com/office/officeart/2005/8/layout/gear1"/>
    <dgm:cxn modelId="{9DB6C6D8-669A-44E2-84C8-C8DCC6067772}" type="presOf" srcId="{A16F0B5E-B241-443C-9CDC-EAD60C9EB0DC}" destId="{B4A741FA-50C2-4F88-9D51-9E589AF52E97}" srcOrd="1" destOrd="0" presId="urn:microsoft.com/office/officeart/2005/8/layout/gear1"/>
    <dgm:cxn modelId="{208F43AE-58EE-4DBF-AF70-E9977CC8F833}" type="presOf" srcId="{E427D9E8-31AC-4082-962F-48F844C9FB64}" destId="{08081672-2AFF-4B42-9CBD-3A0AA206C2CC}" srcOrd="0" destOrd="0" presId="urn:microsoft.com/office/officeart/2005/8/layout/gear1"/>
    <dgm:cxn modelId="{758260EB-0B7E-4468-A8FD-57A5A934E55D}" srcId="{E427D9E8-31AC-4082-962F-48F844C9FB64}" destId="{11FA3422-B7C6-4C9F-909E-9BDAF79ACAEA}" srcOrd="1" destOrd="0" parTransId="{E4F057E2-60BB-4908-9A60-354A88A134AA}" sibTransId="{AFEB64F4-C33F-4672-9E04-705A015792A7}"/>
    <dgm:cxn modelId="{5C36900A-143B-4B82-81D2-A399B0FA293C}" type="presOf" srcId="{11FA3422-B7C6-4C9F-909E-9BDAF79ACAEA}" destId="{76E8DBF3-B80F-46A0-90D7-6623B0B83941}" srcOrd="0" destOrd="0" presId="urn:microsoft.com/office/officeart/2005/8/layout/gear1"/>
    <dgm:cxn modelId="{8DA67AB1-DBBC-401B-A6B9-8C6249B0F4E9}" type="presOf" srcId="{5127E47C-24ED-4ED1-8649-EBE6BCE5D0C5}" destId="{8FE833D8-81C4-43BE-818F-045B7B4F452F}" srcOrd="1" destOrd="0" presId="urn:microsoft.com/office/officeart/2005/8/layout/gear1"/>
    <dgm:cxn modelId="{1D049C75-FA4B-4BAA-AA18-6715C2617F7A}" type="presParOf" srcId="{08081672-2AFF-4B42-9CBD-3A0AA206C2CC}" destId="{F9C824D8-1235-4AE8-8243-B9BA7B91D466}" srcOrd="0" destOrd="0" presId="urn:microsoft.com/office/officeart/2005/8/layout/gear1"/>
    <dgm:cxn modelId="{F62268DE-3E64-4EDC-91D7-2BED9501B3C2}" type="presParOf" srcId="{08081672-2AFF-4B42-9CBD-3A0AA206C2CC}" destId="{B4A741FA-50C2-4F88-9D51-9E589AF52E97}" srcOrd="1" destOrd="0" presId="urn:microsoft.com/office/officeart/2005/8/layout/gear1"/>
    <dgm:cxn modelId="{40AC60BF-0380-4BF6-91A8-378B52641437}" type="presParOf" srcId="{08081672-2AFF-4B42-9CBD-3A0AA206C2CC}" destId="{BFA3E90A-427C-427F-8DE9-0D5751109E1D}" srcOrd="2" destOrd="0" presId="urn:microsoft.com/office/officeart/2005/8/layout/gear1"/>
    <dgm:cxn modelId="{C133C462-57D7-48AB-B55B-54846205159B}" type="presParOf" srcId="{08081672-2AFF-4B42-9CBD-3A0AA206C2CC}" destId="{76E8DBF3-B80F-46A0-90D7-6623B0B83941}" srcOrd="3" destOrd="0" presId="urn:microsoft.com/office/officeart/2005/8/layout/gear1"/>
    <dgm:cxn modelId="{C8ED5488-7602-4402-A2FE-70211F212C78}" type="presParOf" srcId="{08081672-2AFF-4B42-9CBD-3A0AA206C2CC}" destId="{8B569540-0F6A-49A9-B52B-414EDB51CBC2}" srcOrd="4" destOrd="0" presId="urn:microsoft.com/office/officeart/2005/8/layout/gear1"/>
    <dgm:cxn modelId="{D9B355C1-3E7D-4A8F-B6C3-82EB67E5782C}" type="presParOf" srcId="{08081672-2AFF-4B42-9CBD-3A0AA206C2CC}" destId="{AA94FF98-58EA-4F10-B488-D120D6618933}" srcOrd="5" destOrd="0" presId="urn:microsoft.com/office/officeart/2005/8/layout/gear1"/>
    <dgm:cxn modelId="{AE692C7A-D826-4BD5-9E9D-B6D1213A91FF}" type="presParOf" srcId="{08081672-2AFF-4B42-9CBD-3A0AA206C2CC}" destId="{592D53F8-7DFF-4BC8-BA3A-C31C62D6F1DB}" srcOrd="6" destOrd="0" presId="urn:microsoft.com/office/officeart/2005/8/layout/gear1"/>
    <dgm:cxn modelId="{9E875891-7693-42F3-A2FD-882D2027EB58}" type="presParOf" srcId="{08081672-2AFF-4B42-9CBD-3A0AA206C2CC}" destId="{8FE833D8-81C4-43BE-818F-045B7B4F452F}" srcOrd="7" destOrd="0" presId="urn:microsoft.com/office/officeart/2005/8/layout/gear1"/>
    <dgm:cxn modelId="{46C1F2DE-DD73-483A-8CB2-7B1F1C285BE8}" type="presParOf" srcId="{08081672-2AFF-4B42-9CBD-3A0AA206C2CC}" destId="{5FF437E7-74EC-4805-A125-3F2681603F97}" srcOrd="8" destOrd="0" presId="urn:microsoft.com/office/officeart/2005/8/layout/gear1"/>
    <dgm:cxn modelId="{AFFC53E8-8767-498A-8E8C-4ADA91202AC6}" type="presParOf" srcId="{08081672-2AFF-4B42-9CBD-3A0AA206C2CC}" destId="{02CCEF3E-F0AD-458D-A4DC-2D12F7F729C0}" srcOrd="9" destOrd="0" presId="urn:microsoft.com/office/officeart/2005/8/layout/gear1"/>
    <dgm:cxn modelId="{A08C3479-2CF7-482D-BD29-A9C139C08477}" type="presParOf" srcId="{08081672-2AFF-4B42-9CBD-3A0AA206C2CC}" destId="{374C7AB0-8861-470C-83B4-C0A5C13C741D}" srcOrd="10" destOrd="0" presId="urn:microsoft.com/office/officeart/2005/8/layout/gear1"/>
    <dgm:cxn modelId="{511F7434-AD94-495F-A24D-AB14F0D4FC34}" type="presParOf" srcId="{08081672-2AFF-4B42-9CBD-3A0AA206C2CC}" destId="{3293CE48-95C0-4AC4-8368-52CD3F1B3E50}" srcOrd="11" destOrd="0" presId="urn:microsoft.com/office/officeart/2005/8/layout/gear1"/>
    <dgm:cxn modelId="{D9391708-4050-47E1-9B5C-5B5FA3104FE4}" type="presParOf" srcId="{08081672-2AFF-4B42-9CBD-3A0AA206C2CC}" destId="{81D28DDD-E11A-43AD-8E4D-30262E84C398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C824D8-1235-4AE8-8243-B9BA7B91D466}">
      <dsp:nvSpPr>
        <dsp:cNvPr id="0" name=""/>
        <dsp:cNvSpPr/>
      </dsp:nvSpPr>
      <dsp:spPr>
        <a:xfrm>
          <a:off x="3815966" y="2689498"/>
          <a:ext cx="3287165" cy="3287165"/>
        </a:xfrm>
        <a:prstGeom prst="gear9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FF0000"/>
              </a:solidFill>
            </a:rPr>
            <a:t>научиться бережно относиться к природе</a:t>
          </a:r>
          <a:endParaRPr lang="ru-RU" sz="2800" kern="1200" dirty="0">
            <a:solidFill>
              <a:srgbClr val="FF0000"/>
            </a:solidFill>
          </a:endParaRPr>
        </a:p>
      </dsp:txBody>
      <dsp:txXfrm>
        <a:off x="3815966" y="2689498"/>
        <a:ext cx="3287165" cy="3287165"/>
      </dsp:txXfrm>
    </dsp:sp>
    <dsp:sp modelId="{76E8DBF3-B80F-46A0-90D7-6623B0B83941}">
      <dsp:nvSpPr>
        <dsp:cNvPr id="0" name=""/>
        <dsp:cNvSpPr/>
      </dsp:nvSpPr>
      <dsp:spPr>
        <a:xfrm>
          <a:off x="1929408" y="1967254"/>
          <a:ext cx="2338716" cy="2281220"/>
        </a:xfrm>
        <a:prstGeom prst="gear6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Задача 1 </a:t>
          </a:r>
          <a:endParaRPr lang="ru-RU" sz="2900" kern="1200" dirty="0"/>
        </a:p>
      </dsp:txBody>
      <dsp:txXfrm>
        <a:off x="1929408" y="1967254"/>
        <a:ext cx="2338716" cy="2281220"/>
      </dsp:txXfrm>
    </dsp:sp>
    <dsp:sp modelId="{592D53F8-7DFF-4BC8-BA3A-C31C62D6F1DB}">
      <dsp:nvSpPr>
        <dsp:cNvPr id="0" name=""/>
        <dsp:cNvSpPr/>
      </dsp:nvSpPr>
      <dsp:spPr>
        <a:xfrm rot="20700000">
          <a:off x="3992814" y="263217"/>
          <a:ext cx="2342364" cy="2342364"/>
        </a:xfrm>
        <a:prstGeom prst="gear6">
          <a:avLst/>
        </a:prstGeom>
        <a:solidFill>
          <a:srgbClr val="1AF61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Задача 2</a:t>
          </a:r>
          <a:endParaRPr lang="ru-RU" sz="2900" kern="1200" dirty="0"/>
        </a:p>
      </dsp:txBody>
      <dsp:txXfrm>
        <a:off x="4506563" y="776966"/>
        <a:ext cx="1314866" cy="1314866"/>
      </dsp:txXfrm>
    </dsp:sp>
    <dsp:sp modelId="{374C7AB0-8861-470C-83B4-C0A5C13C741D}">
      <dsp:nvSpPr>
        <dsp:cNvPr id="0" name=""/>
        <dsp:cNvSpPr/>
      </dsp:nvSpPr>
      <dsp:spPr>
        <a:xfrm>
          <a:off x="3583241" y="2181992"/>
          <a:ext cx="4207571" cy="4207571"/>
        </a:xfrm>
        <a:prstGeom prst="circularArrow">
          <a:avLst>
            <a:gd name="adj1" fmla="val 4687"/>
            <a:gd name="adj2" fmla="val 299029"/>
            <a:gd name="adj3" fmla="val 2546962"/>
            <a:gd name="adj4" fmla="val 15796462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93CE48-95C0-4AC4-8368-52CD3F1B3E50}">
      <dsp:nvSpPr>
        <dsp:cNvPr id="0" name=""/>
        <dsp:cNvSpPr/>
      </dsp:nvSpPr>
      <dsp:spPr>
        <a:xfrm>
          <a:off x="1480052" y="1375919"/>
          <a:ext cx="3057063" cy="3057063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D28DDD-E11A-43AD-8E4D-30262E84C398}">
      <dsp:nvSpPr>
        <dsp:cNvPr id="0" name=""/>
        <dsp:cNvSpPr/>
      </dsp:nvSpPr>
      <dsp:spPr>
        <a:xfrm>
          <a:off x="2700638" y="-257497"/>
          <a:ext cx="3296130" cy="3296130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C824D8-1235-4AE8-8243-B9BA7B91D466}">
      <dsp:nvSpPr>
        <dsp:cNvPr id="0" name=""/>
        <dsp:cNvSpPr/>
      </dsp:nvSpPr>
      <dsp:spPr>
        <a:xfrm>
          <a:off x="4889146" y="2808310"/>
          <a:ext cx="3287165" cy="3287165"/>
        </a:xfrm>
        <a:prstGeom prst="gear9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: </a:t>
          </a:r>
          <a:r>
            <a:rPr lang="ru-RU" sz="2200" kern="1200" dirty="0" smtClean="0">
              <a:solidFill>
                <a:srgbClr val="FF0000"/>
              </a:solidFill>
            </a:rPr>
            <a:t>научиться  бережно относиться к природе</a:t>
          </a:r>
          <a:endParaRPr lang="ru-RU" sz="2200" kern="1200" dirty="0">
            <a:solidFill>
              <a:srgbClr val="FF0000"/>
            </a:solidFill>
          </a:endParaRPr>
        </a:p>
      </dsp:txBody>
      <dsp:txXfrm>
        <a:off x="4889146" y="2808310"/>
        <a:ext cx="3287165" cy="3287165"/>
      </dsp:txXfrm>
    </dsp:sp>
    <dsp:sp modelId="{76E8DBF3-B80F-46A0-90D7-6623B0B83941}">
      <dsp:nvSpPr>
        <dsp:cNvPr id="0" name=""/>
        <dsp:cNvSpPr/>
      </dsp:nvSpPr>
      <dsp:spPr>
        <a:xfrm>
          <a:off x="2267745" y="2736300"/>
          <a:ext cx="3058808" cy="3127492"/>
        </a:xfrm>
        <a:prstGeom prst="gear6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rgbClr val="FF0000"/>
              </a:solidFill>
            </a:rPr>
            <a:t>Расширять  кругозор  </a:t>
          </a:r>
          <a:endParaRPr lang="ru-RU" sz="2200" kern="1200" dirty="0">
            <a:solidFill>
              <a:srgbClr val="FF0000"/>
            </a:solidFill>
          </a:endParaRPr>
        </a:p>
      </dsp:txBody>
      <dsp:txXfrm>
        <a:off x="2267745" y="2736300"/>
        <a:ext cx="3058808" cy="3127492"/>
      </dsp:txXfrm>
    </dsp:sp>
    <dsp:sp modelId="{592D53F8-7DFF-4BC8-BA3A-C31C62D6F1DB}">
      <dsp:nvSpPr>
        <dsp:cNvPr id="0" name=""/>
        <dsp:cNvSpPr/>
      </dsp:nvSpPr>
      <dsp:spPr>
        <a:xfrm rot="20700000">
          <a:off x="5258912" y="156819"/>
          <a:ext cx="3018990" cy="2923283"/>
        </a:xfrm>
        <a:prstGeom prst="gear6">
          <a:avLst/>
        </a:prstGeom>
        <a:solidFill>
          <a:srgbClr val="1AF61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FF0000"/>
              </a:solidFill>
            </a:rPr>
            <a:t>Научиться любить природу родного края</a:t>
          </a:r>
          <a:endParaRPr lang="ru-RU" sz="2100" kern="1200" dirty="0">
            <a:solidFill>
              <a:srgbClr val="FF0000"/>
            </a:solidFill>
          </a:endParaRPr>
        </a:p>
      </dsp:txBody>
      <dsp:txXfrm>
        <a:off x="5926742" y="792304"/>
        <a:ext cx="1683331" cy="1652313"/>
      </dsp:txXfrm>
    </dsp:sp>
    <dsp:sp modelId="{374C7AB0-8861-470C-83B4-C0A5C13C741D}">
      <dsp:nvSpPr>
        <dsp:cNvPr id="0" name=""/>
        <dsp:cNvSpPr/>
      </dsp:nvSpPr>
      <dsp:spPr>
        <a:xfrm>
          <a:off x="3878677" y="2366054"/>
          <a:ext cx="4207571" cy="4207571"/>
        </a:xfrm>
        <a:prstGeom prst="circularArrow">
          <a:avLst>
            <a:gd name="adj1" fmla="val 4687"/>
            <a:gd name="adj2" fmla="val 299029"/>
            <a:gd name="adj3" fmla="val 2546962"/>
            <a:gd name="adj4" fmla="val 15796462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93CE48-95C0-4AC4-8368-52CD3F1B3E50}">
      <dsp:nvSpPr>
        <dsp:cNvPr id="0" name=""/>
        <dsp:cNvSpPr/>
      </dsp:nvSpPr>
      <dsp:spPr>
        <a:xfrm>
          <a:off x="1775488" y="1559981"/>
          <a:ext cx="3057063" cy="3057063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D28DDD-E11A-43AD-8E4D-30262E84C398}">
      <dsp:nvSpPr>
        <dsp:cNvPr id="0" name=""/>
        <dsp:cNvSpPr/>
      </dsp:nvSpPr>
      <dsp:spPr>
        <a:xfrm>
          <a:off x="2996074" y="-73435"/>
          <a:ext cx="3296130" cy="3296130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Україна, пшениця, поле, небо, Чернівці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92696"/>
            <a:ext cx="6984776" cy="36004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" Она, как мы - такая же живая!"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_BodoniNova" pitchFamily="18" charset="-52"/>
            </a:endParaRPr>
          </a:p>
        </p:txBody>
      </p:sp>
      <p:pic>
        <p:nvPicPr>
          <p:cNvPr id="5122" name="Picture 2" descr="http://miranimacii.ru/_ph/23/1/127332998.jpg?143957700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0"/>
            <a:ext cx="2088232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img-6.photosight.ru/f0e/4296011_larg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468544" cy="71536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static.panoramio.com/photos/large/201479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3164"/>
            <a:ext cx="9321552" cy="6991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8" name="Picture 4" descr="http://gspnet.uhta24.ru/foto/_original_/199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B0F0"/>
                </a:solidFill>
              </a:rPr>
              <a:t>Дальнейших успехов вам</a:t>
            </a:r>
            <a:r>
              <a:rPr lang="ru-RU" dirty="0" smtClean="0">
                <a:solidFill>
                  <a:srgbClr val="00FFFF"/>
                </a:solidFill>
              </a:rPr>
              <a:t>!</a:t>
            </a:r>
            <a:endParaRPr lang="ru-RU" dirty="0">
              <a:solidFill>
                <a:srgbClr val="00FFFF"/>
              </a:solidFill>
            </a:endParaRPr>
          </a:p>
        </p:txBody>
      </p:sp>
      <p:pic>
        <p:nvPicPr>
          <p:cNvPr id="26626" name="Picture 2" descr="Интересное чтив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420888"/>
            <a:ext cx="3405076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14400" y="404664"/>
          <a:ext cx="8229600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6"/>
          <p:cNvGrpSpPr/>
          <p:nvPr/>
        </p:nvGrpSpPr>
        <p:grpSpPr>
          <a:xfrm>
            <a:off x="1" y="2708920"/>
            <a:ext cx="2666076" cy="2952328"/>
            <a:chOff x="3290612" y="1009986"/>
            <a:chExt cx="1773807" cy="1937711"/>
          </a:xfrm>
        </p:grpSpPr>
        <p:sp>
          <p:nvSpPr>
            <p:cNvPr id="8" name=" 3"/>
            <p:cNvSpPr/>
            <p:nvPr/>
          </p:nvSpPr>
          <p:spPr>
            <a:xfrm rot="20700000">
              <a:off x="3290612" y="1173890"/>
              <a:ext cx="1773807" cy="1773807"/>
            </a:xfrm>
            <a:prstGeom prst="gear6">
              <a:avLst>
                <a:gd name="adj1" fmla="val 15000"/>
                <a:gd name="adj2" fmla="val 5358"/>
              </a:avLst>
            </a:prstGeom>
            <a:solidFill>
              <a:srgbClr val="7030A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ru-RU" sz="2800" dirty="0" smtClean="0"/>
                <a:t>Задача</a:t>
              </a:r>
            </a:p>
            <a:p>
              <a:r>
                <a:rPr lang="ru-RU" sz="2800" dirty="0" smtClean="0"/>
                <a:t>     3</a:t>
              </a:r>
              <a:endParaRPr lang="ru-RU" sz="2800" dirty="0"/>
            </a:p>
          </p:txBody>
        </p:sp>
        <p:sp>
          <p:nvSpPr>
            <p:cNvPr id="9" name=" 4"/>
            <p:cNvSpPr/>
            <p:nvPr/>
          </p:nvSpPr>
          <p:spPr>
            <a:xfrm>
              <a:off x="3823369" y="1009986"/>
              <a:ext cx="995711" cy="9957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kern="1200"/>
            </a:p>
          </p:txBody>
        </p:sp>
      </p:grpSp>
      <p:grpSp>
        <p:nvGrpSpPr>
          <p:cNvPr id="3" name="Группа 9"/>
          <p:cNvGrpSpPr/>
          <p:nvPr/>
        </p:nvGrpSpPr>
        <p:grpSpPr>
          <a:xfrm>
            <a:off x="2699792" y="0"/>
            <a:ext cx="2232248" cy="2348880"/>
            <a:chOff x="3322195" y="40306"/>
            <a:chExt cx="1773807" cy="1773807"/>
          </a:xfrm>
        </p:grpSpPr>
        <p:sp>
          <p:nvSpPr>
            <p:cNvPr id="11" name=" 3"/>
            <p:cNvSpPr/>
            <p:nvPr/>
          </p:nvSpPr>
          <p:spPr>
            <a:xfrm rot="20700000">
              <a:off x="3322195" y="40306"/>
              <a:ext cx="1773807" cy="1773807"/>
            </a:xfrm>
            <a:prstGeom prst="gear6">
              <a:avLst/>
            </a:prstGeom>
            <a:solidFill>
              <a:srgbClr val="F616BB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ru-RU" sz="2400" dirty="0" smtClean="0"/>
                <a:t>Задача </a:t>
              </a:r>
            </a:p>
            <a:p>
              <a:r>
                <a:rPr lang="ru-RU" sz="2400" dirty="0" smtClean="0"/>
                <a:t>      4</a:t>
              </a:r>
              <a:endParaRPr lang="ru-RU" sz="2400" dirty="0"/>
            </a:p>
          </p:txBody>
        </p:sp>
        <p:sp>
          <p:nvSpPr>
            <p:cNvPr id="12" name=" 4"/>
            <p:cNvSpPr/>
            <p:nvPr/>
          </p:nvSpPr>
          <p:spPr>
            <a:xfrm>
              <a:off x="3843242" y="588375"/>
              <a:ext cx="995711" cy="9957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 </a:t>
              </a:r>
              <a:endParaRPr lang="ru-RU" sz="2400" kern="1200" dirty="0"/>
            </a:p>
          </p:txBody>
        </p:sp>
      </p:grpSp>
      <p:sp>
        <p:nvSpPr>
          <p:cNvPr id="13" name=" 3"/>
          <p:cNvSpPr/>
          <p:nvPr/>
        </p:nvSpPr>
        <p:spPr>
          <a:xfrm>
            <a:off x="0" y="0"/>
            <a:ext cx="2734252" cy="2708920"/>
          </a:xfrm>
          <a:prstGeom prst="gear6">
            <a:avLst/>
          </a:pr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/>
              <a:t>Задача</a:t>
            </a:r>
          </a:p>
          <a:p>
            <a:r>
              <a:rPr lang="ru-RU" sz="2800" dirty="0" smtClean="0"/>
              <a:t> </a:t>
            </a:r>
            <a:r>
              <a:rPr lang="ru-RU" sz="2800" dirty="0" smtClean="0"/>
              <a:t>    5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80920" cy="778098"/>
          </a:xfrm>
        </p:spPr>
        <p:txBody>
          <a:bodyPr>
            <a:normAutofit/>
          </a:bodyPr>
          <a:lstStyle/>
          <a:p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одержимое 5"/>
          <p:cNvSpPr>
            <a:spLocks noGrp="1"/>
          </p:cNvSpPr>
          <p:nvPr>
            <p:ph idx="1"/>
          </p:nvPr>
        </p:nvSpPr>
        <p:spPr>
          <a:xfrm>
            <a:off x="395536" y="1556792"/>
            <a:ext cx="8352928" cy="4896544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endParaRPr lang="ru-RU" dirty="0" smtClean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0" y="404664"/>
          <a:ext cx="882047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 3"/>
          <p:cNvSpPr/>
          <p:nvPr/>
        </p:nvSpPr>
        <p:spPr>
          <a:xfrm rot="20700000">
            <a:off x="-148846" y="2515299"/>
            <a:ext cx="2772165" cy="2835513"/>
          </a:xfrm>
          <a:prstGeom prst="gear6">
            <a:avLst/>
          </a:prstGeom>
          <a:solidFill>
            <a:srgbClr val="7030A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2000" dirty="0" smtClean="0">
                <a:solidFill>
                  <a:srgbClr val="FF0000"/>
                </a:solidFill>
              </a:rPr>
              <a:t>закрепить знания о растениях и животных</a:t>
            </a:r>
          </a:p>
        </p:txBody>
      </p:sp>
      <p:sp>
        <p:nvSpPr>
          <p:cNvPr id="6" name=" 3"/>
          <p:cNvSpPr/>
          <p:nvPr/>
        </p:nvSpPr>
        <p:spPr>
          <a:xfrm rot="20700000">
            <a:off x="2338714" y="-110456"/>
            <a:ext cx="3006769" cy="3170008"/>
          </a:xfrm>
          <a:prstGeom prst="gear6">
            <a:avLst/>
          </a:prstGeom>
          <a:solidFill>
            <a:srgbClr val="F616BB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Научиться беречь природу и формировать ответственность  за эколог. решения</a:t>
            </a:r>
          </a:p>
        </p:txBody>
      </p:sp>
      <p:grpSp>
        <p:nvGrpSpPr>
          <p:cNvPr id="2" name="Группа 8"/>
          <p:cNvGrpSpPr/>
          <p:nvPr/>
        </p:nvGrpSpPr>
        <p:grpSpPr>
          <a:xfrm>
            <a:off x="-540568" y="-243408"/>
            <a:ext cx="3058808" cy="3127492"/>
            <a:chOff x="1497355" y="2736300"/>
            <a:chExt cx="3058808" cy="3127492"/>
          </a:xfrm>
        </p:grpSpPr>
        <p:sp>
          <p:nvSpPr>
            <p:cNvPr id="10" name=" 3"/>
            <p:cNvSpPr/>
            <p:nvPr/>
          </p:nvSpPr>
          <p:spPr>
            <a:xfrm>
              <a:off x="1497355" y="2736300"/>
              <a:ext cx="3058808" cy="3127492"/>
            </a:xfrm>
            <a:prstGeom prst="gear6">
              <a:avLst/>
            </a:prstGeom>
            <a:solidFill>
              <a:srgbClr val="FF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 4"/>
            <p:cNvSpPr/>
            <p:nvPr/>
          </p:nvSpPr>
          <p:spPr>
            <a:xfrm>
              <a:off x="2267417" y="3521153"/>
              <a:ext cx="1518684" cy="15577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300" b="1" kern="1200" dirty="0" smtClean="0">
                  <a:solidFill>
                    <a:srgbClr val="FFFF00"/>
                  </a:solidFill>
                </a:rPr>
                <a:t>Научиться работать в группе</a:t>
              </a:r>
              <a:endParaRPr lang="ru-RU" sz="2300" b="1" kern="12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miranimacii.ru/_ph/18/1/961186530.jpg?14395770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980728"/>
            <a:ext cx="4536504" cy="42812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1 </a:t>
            </a:r>
            <a:r>
              <a:rPr lang="en-GB" b="1" dirty="0" err="1" smtClean="0">
                <a:solidFill>
                  <a:srgbClr val="002060"/>
                </a:solidFill>
              </a:rPr>
              <a:t>загазованност</a:t>
            </a:r>
            <a:r>
              <a:rPr lang="ru-RU" b="1" dirty="0" err="1" smtClean="0">
                <a:solidFill>
                  <a:srgbClr val="002060"/>
                </a:solidFill>
              </a:rPr>
              <a:t>ь</a:t>
            </a:r>
            <a:r>
              <a:rPr lang="en-GB" b="1" dirty="0" smtClean="0">
                <a:solidFill>
                  <a:srgbClr val="002060"/>
                </a:solidFill>
              </a:rPr>
              <a:t> </a:t>
            </a:r>
            <a:r>
              <a:rPr lang="en-GB" b="1" dirty="0" err="1" smtClean="0">
                <a:solidFill>
                  <a:srgbClr val="002060"/>
                </a:solidFill>
              </a:rPr>
              <a:t>улиц</a:t>
            </a:r>
            <a:r>
              <a:rPr lang="en-GB" b="1" dirty="0" smtClean="0">
                <a:solidFill>
                  <a:srgbClr val="002060"/>
                </a:solidFill>
              </a:rPr>
              <a:t> 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2 уничтожение растений и животных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3 вырубка лесов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4 выпадение </a:t>
            </a:r>
            <a:r>
              <a:rPr lang="ru-RU" b="1" dirty="0" smtClean="0">
                <a:solidFill>
                  <a:srgbClr val="002060"/>
                </a:solidFill>
              </a:rPr>
              <a:t>кислотных атмосферных о</a:t>
            </a:r>
            <a:r>
              <a:rPr lang="ru-RU" b="1" dirty="0" smtClean="0">
                <a:solidFill>
                  <a:srgbClr val="002060"/>
                </a:solidFill>
              </a:rPr>
              <a:t>садков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5 уменьшение плодородия </a:t>
            </a:r>
            <a:r>
              <a:rPr lang="ru-RU" b="1" dirty="0" smtClean="0">
                <a:solidFill>
                  <a:srgbClr val="002060"/>
                </a:solidFill>
              </a:rPr>
              <a:t>почв</a:t>
            </a:r>
            <a:r>
              <a:rPr lang="en-GB" b="1" dirty="0" smtClean="0">
                <a:solidFill>
                  <a:srgbClr val="002060"/>
                </a:solidFill>
              </a:rPr>
              <a:t> 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6 загрязнение воды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7 истощение запасов пресной воды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22313" y="2348881"/>
            <a:ext cx="7772400" cy="1512168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CC0000"/>
                </a:solidFill>
              </a:rPr>
              <a:t>Музыкальная пауза</a:t>
            </a:r>
            <a:endParaRPr lang="ru-RU" i="1" dirty="0">
              <a:solidFill>
                <a:srgbClr val="CC0000"/>
              </a:solidFill>
            </a:endParaRPr>
          </a:p>
        </p:txBody>
      </p:sp>
      <p:sp>
        <p:nvSpPr>
          <p:cNvPr id="11" name="Содержимое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endParaRPr lang="ru-RU" sz="2800" b="1" i="1" dirty="0" smtClean="0"/>
          </a:p>
          <a:p>
            <a:pPr algn="ctr">
              <a:spcBef>
                <a:spcPts val="0"/>
              </a:spcBef>
              <a:buNone/>
            </a:pPr>
            <a:endParaRPr lang="ru-RU" sz="1400" b="1" i="1" dirty="0" smtClean="0"/>
          </a:p>
        </p:txBody>
      </p:sp>
      <p:pic>
        <p:nvPicPr>
          <p:cNvPr id="3074" name="Picture 2" descr="http://miranimacii.ru/_ph/23/1/312050108.jpg?143957621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77072"/>
            <a:ext cx="1800200" cy="2197919"/>
          </a:xfrm>
          <a:prstGeom prst="rect">
            <a:avLst/>
          </a:prstGeom>
          <a:noFill/>
        </p:spPr>
      </p:pic>
      <p:pic>
        <p:nvPicPr>
          <p:cNvPr id="3076" name="Picture 4" descr="http://miranimacii.ru/_ph/23/1/698258198.jpg?143957628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332656"/>
            <a:ext cx="2128734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12.fastpic.ru/big/2010/1129/f0/7a2f51dbb94279d69c0c5f753b9629f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://images.forwallpaper.com/files/thumbs/preview/8/82503__mushroom_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725" y="0"/>
            <a:ext cx="922972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cybermasters.ru/images/sites/103/tomovl.ru/fishingline2_belomoshn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://ahaba.ru/userimages/44985-800-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104</Words>
  <Application>Microsoft Office PowerPoint</Application>
  <PresentationFormat>Экран (4:3)</PresentationFormat>
  <Paragraphs>30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" Она, как мы - такая же живая!" </vt:lpstr>
      <vt:lpstr>Слайд 2</vt:lpstr>
      <vt:lpstr>Слайд 3</vt:lpstr>
      <vt:lpstr>Слайд 4</vt:lpstr>
      <vt:lpstr>Музыкальная пауза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 Она, как мы - такая же живая!" </dc:title>
  <dc:creator>Сашок</dc:creator>
  <cp:lastModifiedBy>Сашок</cp:lastModifiedBy>
  <cp:revision>2</cp:revision>
  <dcterms:created xsi:type="dcterms:W3CDTF">2015-08-14T18:39:19Z</dcterms:created>
  <dcterms:modified xsi:type="dcterms:W3CDTF">2015-08-14T18:52:44Z</dcterms:modified>
</cp:coreProperties>
</file>